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2" r:id="rId2"/>
    <p:sldId id="259" r:id="rId3"/>
    <p:sldId id="294" r:id="rId4"/>
    <p:sldId id="321" r:id="rId5"/>
    <p:sldId id="296" r:id="rId6"/>
    <p:sldId id="297" r:id="rId7"/>
  </p:sldIdLst>
  <p:sldSz cx="12190413" cy="6859588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Noto Sans" panose="020B0502040504020204" pitchFamily="34" charset="0"/>
      <p:regular r:id="rId12"/>
      <p:bold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1767"/>
    <a:srgbClr val="FEF602"/>
    <a:srgbClr val="E1D4C1"/>
    <a:srgbClr val="64613E"/>
    <a:srgbClr val="B4B186"/>
    <a:srgbClr val="EFE836"/>
    <a:srgbClr val="3E5203"/>
    <a:srgbClr val="296B83"/>
    <a:srgbClr val="FFEB00"/>
    <a:srgbClr val="707C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059" autoAdjust="0"/>
    <p:restoredTop sz="95343" autoAdjust="0"/>
  </p:normalViewPr>
  <p:slideViewPr>
    <p:cSldViewPr>
      <p:cViewPr varScale="1">
        <p:scale>
          <a:sx n="105" d="100"/>
          <a:sy n="105" d="100"/>
        </p:scale>
        <p:origin x="1116" y="108"/>
      </p:cViewPr>
      <p:guideLst>
        <p:guide orient="horz" pos="2160"/>
        <p:guide pos="2880"/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92" d="100"/>
          <a:sy n="92" d="100"/>
        </p:scale>
        <p:origin x="3546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00" cy="68571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334566" y="3717826"/>
            <a:ext cx="4464496" cy="54708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rgbClr val="FEF602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334566" y="1773610"/>
            <a:ext cx="5040560" cy="208823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입력하시오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0" cy="68571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0" cy="68571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0" cy="6857100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text.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0" y="189434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ctr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0" cy="68571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ctr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 smtClean="0"/>
              <a:t>Replace with your own text.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" y="1240"/>
            <a:ext cx="12190400" cy="68571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2638822" y="3789834"/>
            <a:ext cx="8208912" cy="122413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F21767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We would like to offer you a stylish and reasonable presentation that will help you to promote your business</a:t>
            </a:r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POWERPOINT </a:t>
            </a:r>
            <a:br>
              <a:rPr lang="en-US" altLang="ko-KR" dirty="0" smtClean="0"/>
            </a:br>
            <a:r>
              <a:rPr lang="en-US" altLang="ko-KR" b="1" dirty="0" smtClean="0"/>
              <a:t>TEMPLATE</a:t>
            </a:r>
            <a:endParaRPr lang="ko-KR" altLang="en-US" b="1" dirty="0"/>
          </a:p>
        </p:txBody>
      </p:sp>
      <p:grpSp>
        <p:nvGrpSpPr>
          <p:cNvPr id="20" name="그룹 19"/>
          <p:cNvGrpSpPr/>
          <p:nvPr/>
        </p:nvGrpSpPr>
        <p:grpSpPr>
          <a:xfrm>
            <a:off x="5427663" y="6166383"/>
            <a:ext cx="1335600" cy="338400"/>
            <a:chOff x="5427663" y="5711825"/>
            <a:chExt cx="1335600" cy="338400"/>
          </a:xfrm>
        </p:grpSpPr>
        <p:sp>
          <p:nvSpPr>
            <p:cNvPr id="21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5711825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5628635" y="5887235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5726748" y="5879473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7"/>
            <p:cNvSpPr>
              <a:spLocks noEditPoints="1"/>
            </p:cNvSpPr>
            <p:nvPr/>
          </p:nvSpPr>
          <p:spPr bwMode="auto">
            <a:xfrm>
              <a:off x="5771057" y="5882577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8"/>
            <p:cNvSpPr>
              <a:spLocks noEditPoints="1"/>
            </p:cNvSpPr>
            <p:nvPr/>
          </p:nvSpPr>
          <p:spPr bwMode="auto">
            <a:xfrm>
              <a:off x="5813784" y="5879473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9"/>
            <p:cNvSpPr>
              <a:spLocks noEditPoints="1"/>
            </p:cNvSpPr>
            <p:nvPr/>
          </p:nvSpPr>
          <p:spPr bwMode="auto">
            <a:xfrm>
              <a:off x="5916644" y="5919832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10"/>
            <p:cNvSpPr>
              <a:spLocks/>
            </p:cNvSpPr>
            <p:nvPr/>
          </p:nvSpPr>
          <p:spPr bwMode="auto">
            <a:xfrm>
              <a:off x="6063814" y="5888786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11"/>
            <p:cNvSpPr>
              <a:spLocks noEditPoints="1"/>
            </p:cNvSpPr>
            <p:nvPr/>
          </p:nvSpPr>
          <p:spPr bwMode="auto">
            <a:xfrm>
              <a:off x="6217312" y="5921385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9" name="Freeform 12"/>
            <p:cNvSpPr>
              <a:spLocks/>
            </p:cNvSpPr>
            <p:nvPr/>
          </p:nvSpPr>
          <p:spPr bwMode="auto">
            <a:xfrm>
              <a:off x="6313843" y="5921385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0" name="Freeform 13"/>
            <p:cNvSpPr>
              <a:spLocks noEditPoints="1"/>
            </p:cNvSpPr>
            <p:nvPr/>
          </p:nvSpPr>
          <p:spPr bwMode="auto">
            <a:xfrm>
              <a:off x="6467342" y="5879473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14"/>
            <p:cNvSpPr>
              <a:spLocks noEditPoints="1"/>
            </p:cNvSpPr>
            <p:nvPr/>
          </p:nvSpPr>
          <p:spPr bwMode="auto">
            <a:xfrm>
              <a:off x="6555960" y="5921385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5"/>
            <p:cNvSpPr>
              <a:spLocks/>
            </p:cNvSpPr>
            <p:nvPr/>
          </p:nvSpPr>
          <p:spPr bwMode="auto">
            <a:xfrm>
              <a:off x="6654072" y="5921385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6"/>
            <p:cNvSpPr>
              <a:spLocks/>
            </p:cNvSpPr>
            <p:nvPr/>
          </p:nvSpPr>
          <p:spPr bwMode="auto">
            <a:xfrm>
              <a:off x="6701546" y="5921385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tx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7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3" name="Freeform 18"/>
            <p:cNvSpPr>
              <a:spLocks/>
            </p:cNvSpPr>
            <p:nvPr/>
          </p:nvSpPr>
          <p:spPr bwMode="auto">
            <a:xfrm>
              <a:off x="5432410" y="5711825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4" name="Freeform 19"/>
            <p:cNvSpPr>
              <a:spLocks/>
            </p:cNvSpPr>
            <p:nvPr/>
          </p:nvSpPr>
          <p:spPr bwMode="auto">
            <a:xfrm>
              <a:off x="5427663" y="5804963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5" name="Freeform 20"/>
            <p:cNvSpPr>
              <a:spLocks/>
            </p:cNvSpPr>
            <p:nvPr/>
          </p:nvSpPr>
          <p:spPr bwMode="auto">
            <a:xfrm>
              <a:off x="5432410" y="5894996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6" name="Freeform 21"/>
            <p:cNvSpPr>
              <a:spLocks/>
            </p:cNvSpPr>
            <p:nvPr/>
          </p:nvSpPr>
          <p:spPr bwMode="auto">
            <a:xfrm>
              <a:off x="5582745" y="5711825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2350790" y="2781722"/>
            <a:ext cx="3168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 smtClean="0">
                <a:solidFill>
                  <a:srgbClr val="F21767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rgbClr val="F21767"/>
              </a:solidFill>
              <a:latin typeface="+mj-lt"/>
              <a:ea typeface="맑은 고딕" panose="020B0503020000020004" pitchFamily="50" charset="-127"/>
            </a:endParaRPr>
          </a:p>
        </p:txBody>
      </p:sp>
      <p:sp>
        <p:nvSpPr>
          <p:cNvPr id="19" name="Text Box 5"/>
          <p:cNvSpPr txBox="1">
            <a:spLocks noChangeArrowheads="1"/>
          </p:cNvSpPr>
          <p:nvPr/>
        </p:nvSpPr>
        <p:spPr bwMode="auto">
          <a:xfrm>
            <a:off x="7535366" y="1812225"/>
            <a:ext cx="3191476" cy="34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defRPr/>
            </a:pP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01  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02</a:t>
            </a: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03</a:t>
            </a: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04</a:t>
            </a: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Write here a title</a:t>
            </a:r>
          </a:p>
          <a:p>
            <a:pPr>
              <a:lnSpc>
                <a:spcPct val="200000"/>
              </a:lnSpc>
              <a:defRPr/>
            </a:pP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05</a:t>
            </a: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  </a:t>
            </a:r>
            <a:r>
              <a:rPr lang="en-US" altLang="ko-KR" sz="2200" b="1" dirty="0">
                <a:solidFill>
                  <a:srgbClr val="F21767"/>
                </a:solidFill>
                <a:latin typeface="+mj-lt"/>
              </a:rPr>
              <a:t>Write here a </a:t>
            </a:r>
            <a:r>
              <a:rPr lang="en-US" altLang="ko-KR" sz="2200" b="1" dirty="0" smtClean="0">
                <a:solidFill>
                  <a:srgbClr val="F21767"/>
                </a:solidFill>
                <a:latin typeface="+mj-lt"/>
              </a:rPr>
              <a:t>title</a:t>
            </a:r>
            <a:endParaRPr lang="en-US" altLang="ko-KR" sz="2200" b="1" dirty="0">
              <a:solidFill>
                <a:srgbClr val="F21767"/>
              </a:solidFill>
              <a:latin typeface="+mj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525440" y="2188240"/>
            <a:ext cx="3251968" cy="1687444"/>
            <a:chOff x="1525440" y="2188240"/>
            <a:chExt cx="3251968" cy="1687444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558702" y="2767688"/>
              <a:ext cx="3218706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800" b="1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Write here a </a:t>
              </a:r>
              <a:r>
                <a:rPr kumimoji="1" lang="en-US" altLang="ko-KR" sz="2800" b="1" dirty="0" smtClean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title</a:t>
              </a:r>
              <a:endParaRPr kumimoji="1" lang="en-US" altLang="ko-KR" sz="2800" b="1" dirty="0">
                <a:solidFill>
                  <a:schemeClr val="bg1"/>
                </a:solidFill>
                <a:latin typeface="+mj-lt"/>
                <a:cs typeface="굴림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564727" y="3475574"/>
              <a:ext cx="302433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Lorem ipsum dolor sit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amet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,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simul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adolescens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ei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vis, id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nec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errem</a:t>
              </a:r>
              <a:r>
                <a:rPr lang="en-US" altLang="ko-KR" sz="1200" dirty="0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 </a:t>
              </a:r>
              <a:r>
                <a:rPr lang="en-US" altLang="ko-KR" sz="1200" dirty="0" err="1">
                  <a:solidFill>
                    <a:schemeClr val="bg1"/>
                  </a:solidFill>
                  <a:latin typeface="+mj-lt"/>
                  <a:cs typeface="굴림" pitchFamily="50" charset="-127"/>
                </a:rPr>
                <a:t>interesset</a:t>
              </a:r>
              <a:endParaRPr lang="en-US" altLang="ko-KR" sz="1200" dirty="0">
                <a:solidFill>
                  <a:schemeClr val="bg1"/>
                </a:solidFill>
                <a:latin typeface="+mj-lt"/>
                <a:cs typeface="굴림" pitchFamily="50" charset="-127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525440" y="2188240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 smtClean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6887294" y="2044413"/>
            <a:ext cx="4063272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 Replaced </a:t>
            </a:r>
            <a:r>
              <a:rPr kumimoji="1" lang="en-US" altLang="ko-K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 Replaced </a:t>
            </a:r>
            <a:r>
              <a:rPr kumimoji="1" lang="en-US" altLang="ko-K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 Replaced </a:t>
            </a:r>
            <a:r>
              <a:rPr kumimoji="1" lang="en-US" altLang="ko-K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 Replaced </a:t>
            </a:r>
            <a:r>
              <a:rPr kumimoji="1" lang="en-US" altLang="ko-K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with your own text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18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 Replaced </a:t>
            </a:r>
            <a:r>
              <a:rPr kumimoji="1" lang="en-US" altLang="ko-KR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굴림" pitchFamily="50" charset="-127"/>
              </a:rPr>
              <a:t>with your own text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Your great subtitle in this line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Your great subtitle in this line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THANK YOU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12496</TotalTime>
  <Words>121</Words>
  <Application>Microsoft Office PowerPoint</Application>
  <PresentationFormat>사용자 지정</PresentationFormat>
  <Paragraphs>22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맑은 고딕</vt:lpstr>
      <vt:lpstr>Arial</vt:lpstr>
      <vt:lpstr>Noto Sans</vt:lpstr>
      <vt:lpstr>Calibri Light</vt:lpstr>
      <vt:lpstr>Calibri</vt:lpstr>
      <vt:lpstr>굴림체</vt:lpstr>
      <vt:lpstr>굴림</vt:lpstr>
      <vt:lpstr>Office 테마</vt:lpstr>
      <vt:lpstr>POWERPOINT  TEMPLATE</vt:lpstr>
      <vt:lpstr>PowerPoint 프레젠테이션</vt:lpstr>
      <vt:lpstr>PowerPoint 프레젠테이션</vt:lpstr>
      <vt:lpstr>Your great subtitle in this line</vt:lpstr>
      <vt:lpstr>Your great subtitle in this line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terms:created xsi:type="dcterms:W3CDTF">2010-02-01T08:03:16Z</dcterms:created>
  <dcterms:modified xsi:type="dcterms:W3CDTF">2019-04-19T00:49:39Z</dcterms:modified>
  <cp:category>www.slidemembers.com</cp:category>
</cp:coreProperties>
</file>

<file path=docProps/thumbnail.jpeg>
</file>